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0" y="-1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33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15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47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85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85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32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39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82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99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855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16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ED5E1-FB71-436A-8499-F866E4E7EE33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BE52-8D12-4F97-A52C-EEB4125E8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13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新生專區| 學生宿舍設備環境介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2123819"/>
            <a:ext cx="1465391" cy="109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Google 雲端硬碟\ChineseTextToSpeech For Microsoft Speech Platform\ChineseTextToSpeech\bin\Debug\data\其它\測試\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654" y="3981239"/>
            <a:ext cx="1008112" cy="101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73372" y="3068944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宿</a:t>
            </a:r>
          </a:p>
        </p:txBody>
      </p:sp>
      <p:cxnSp>
        <p:nvCxnSpPr>
          <p:cNvPr id="6" name="直線單箭頭接點 5"/>
          <p:cNvCxnSpPr/>
          <p:nvPr/>
        </p:nvCxnSpPr>
        <p:spPr>
          <a:xfrm flipV="1">
            <a:off x="1079612" y="2459176"/>
            <a:ext cx="792088" cy="7920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>
            <a:off x="1043608" y="3910215"/>
            <a:ext cx="864096" cy="75608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3373095" y="2603832"/>
            <a:ext cx="72008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3329060" y="4454016"/>
            <a:ext cx="72008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240457" y="2103239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文鼎注音窄字" pitchFamily="33" charset="-120"/>
                <a:ea typeface="文鼎注音窄字" pitchFamily="33" charset="-120"/>
              </a:rPr>
              <a:t>宿舍</a:t>
            </a:r>
          </a:p>
        </p:txBody>
      </p:sp>
      <p:sp>
        <p:nvSpPr>
          <p:cNvPr id="17" name="矩形 16"/>
          <p:cNvSpPr/>
          <p:nvPr/>
        </p:nvSpPr>
        <p:spPr>
          <a:xfrm>
            <a:off x="4240457" y="3981239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文鼎注音窄字" pitchFamily="33" charset="-120"/>
                <a:ea typeface="文鼎注音窄字" pitchFamily="33" charset="-120"/>
              </a:rPr>
              <a:t>宿舍</a:t>
            </a:r>
          </a:p>
        </p:txBody>
      </p:sp>
      <p:cxnSp>
        <p:nvCxnSpPr>
          <p:cNvPr id="18" name="直線單箭頭接點 17"/>
          <p:cNvCxnSpPr/>
          <p:nvPr/>
        </p:nvCxnSpPr>
        <p:spPr>
          <a:xfrm>
            <a:off x="5393808" y="2603832"/>
            <a:ext cx="72008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5393808" y="4442904"/>
            <a:ext cx="72008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287012" y="2127445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注音窄字" pitchFamily="33" charset="-120"/>
                <a:ea typeface="文鼎注音窄字" pitchFamily="33" charset="-120"/>
              </a:rPr>
              <a:t>宿</a:t>
            </a:r>
          </a:p>
        </p:txBody>
      </p:sp>
      <p:sp>
        <p:nvSpPr>
          <p:cNvPr id="21" name="矩形 20"/>
          <p:cNvSpPr/>
          <p:nvPr/>
        </p:nvSpPr>
        <p:spPr>
          <a:xfrm>
            <a:off x="6301521" y="3981239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文鼎注音窄字" pitchFamily="33" charset="-120"/>
                <a:ea typeface="文鼎注音窄字" pitchFamily="33" charset="-120"/>
              </a:rPr>
              <a:t>宿</a:t>
            </a:r>
          </a:p>
        </p:txBody>
      </p:sp>
      <p:cxnSp>
        <p:nvCxnSpPr>
          <p:cNvPr id="14" name="直線接點 13"/>
          <p:cNvCxnSpPr/>
          <p:nvPr/>
        </p:nvCxnSpPr>
        <p:spPr>
          <a:xfrm>
            <a:off x="373372" y="1916832"/>
            <a:ext cx="7222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475656" y="908720"/>
            <a:ext cx="0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3567360" y="908720"/>
            <a:ext cx="0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5652120" y="908720"/>
            <a:ext cx="0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4404" y="895111"/>
            <a:ext cx="13892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</a:t>
            </a:r>
            <a:r>
              <a:rPr lang="zh-TW" altLang="en-US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看</a:t>
            </a:r>
            <a:r>
              <a:rPr lang="zh-TW" alt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到</a:t>
            </a:r>
            <a:r>
              <a:rPr lang="zh-TW" altLang="en-US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字型</a:t>
            </a:r>
          </a:p>
        </p:txBody>
      </p:sp>
      <p:sp>
        <p:nvSpPr>
          <p:cNvPr id="29" name="矩形 28"/>
          <p:cNvSpPr/>
          <p:nvPr/>
        </p:nvSpPr>
        <p:spPr>
          <a:xfrm>
            <a:off x="1814604" y="895111"/>
            <a:ext cx="13892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</a:t>
            </a:r>
            <a:r>
              <a:rPr lang="zh-TW" altLang="en-US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想起圖片</a:t>
            </a:r>
          </a:p>
        </p:txBody>
      </p:sp>
      <p:sp>
        <p:nvSpPr>
          <p:cNvPr id="30" name="矩形 29"/>
          <p:cNvSpPr/>
          <p:nvPr/>
        </p:nvSpPr>
        <p:spPr>
          <a:xfrm>
            <a:off x="3689100" y="878166"/>
            <a:ext cx="16818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</a:t>
            </a:r>
            <a:r>
              <a:rPr lang="zh-TW" alt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引發口語詞彙</a:t>
            </a:r>
            <a:endParaRPr lang="zh-TW" alt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711547" y="878166"/>
            <a:ext cx="16818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4.</a:t>
            </a:r>
            <a:r>
              <a:rPr lang="zh-TW" altLang="en-US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索引到目標字音</a:t>
            </a:r>
          </a:p>
        </p:txBody>
      </p:sp>
    </p:spTree>
    <p:extLst>
      <p:ext uri="{BB962C8B-B14F-4D97-AF65-F5344CB8AC3E}">
        <p14:creationId xmlns:p14="http://schemas.microsoft.com/office/powerpoint/2010/main" val="170796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文鼎注音窄字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aday-home</dc:creator>
  <cp:lastModifiedBy>aday0123b@gmail.com</cp:lastModifiedBy>
  <cp:revision>2</cp:revision>
  <dcterms:created xsi:type="dcterms:W3CDTF">2020-09-09T12:33:48Z</dcterms:created>
  <dcterms:modified xsi:type="dcterms:W3CDTF">2020-10-06T11:20:49Z</dcterms:modified>
</cp:coreProperties>
</file>